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47b7bc9a5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47b7bc9a5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47bbb18fa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47bbb18fa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47cb01f1b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47cb01f1b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774a193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774a193d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774a193d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774a193d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748f6e6de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748f6e6de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7cb01f1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7cb01f1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47b7bc9a5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47b7bc9a5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7cb01f1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47cb01f1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47cb01f1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47cb01f1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47b7bc9a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47b7bc9a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47b7bc9a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47b7bc9a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7cb01f1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7cb01f1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47bbb18fa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47bbb18fa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47bbb18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47bbb18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47bbb18fa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47bbb18fa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lue-gold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952050" y="1786800"/>
            <a:ext cx="7239900" cy="1569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Project One</a:t>
            </a:r>
            <a:endParaRPr sz="36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It's The Hot Knock Life</a:t>
            </a:r>
            <a:endParaRPr sz="35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Colleen Daily, Hao Dong, Stefan Johnson, and Ana Stefanski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58500" y="1113450"/>
            <a:ext cx="319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Philadelphia Summary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875" y="3022250"/>
            <a:ext cx="2709436" cy="19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825" y="3021675"/>
            <a:ext cx="2796551" cy="1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18025"/>
            <a:ext cx="2879950" cy="1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662" y="900175"/>
            <a:ext cx="2740925" cy="20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889225"/>
            <a:ext cx="2842796" cy="20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5750" y="902512"/>
            <a:ext cx="2796550" cy="203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783125" y="1040275"/>
            <a:ext cx="7124700" cy="3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Is there a correlation between climate change and traffic fatalities? </a:t>
            </a:r>
            <a:endParaRPr sz="1300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Chicago: </a:t>
            </a:r>
            <a:endParaRPr sz="1300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Low, stronger than 2019.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Low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Los Angeles: </a:t>
            </a:r>
            <a:endParaRPr sz="1300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Low, stronger than 2019.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Low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New York: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Yes, stronger than 2019.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Low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Philadelphia: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Low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Low</a:t>
            </a:r>
            <a:endParaRPr sz="1300" b="1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endParaRPr sz="1300"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6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783125" y="1040275"/>
            <a:ext cx="71247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Is there a correlation between climate change and crime? </a:t>
            </a:r>
            <a:endParaRPr sz="1300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Chicago: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Yes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Yes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Los Angeles: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Low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Low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New York: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Yes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Yes</a:t>
            </a:r>
            <a:endParaRPr sz="1300" b="1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Philadelphia: 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2012: Yes</a:t>
            </a:r>
            <a:endParaRPr sz="1300" b="1"/>
          </a:p>
          <a:p>
            <a:pPr marL="1828800" lvl="3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2019: Yes</a:t>
            </a:r>
            <a:endParaRPr sz="1300" b="1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Is there a correlation between climate change and property prices? </a:t>
            </a:r>
            <a:endParaRPr sz="1300"/>
          </a:p>
          <a:p>
            <a:pPr marL="137160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All cities: </a:t>
            </a:r>
            <a:r>
              <a:rPr lang="en" sz="1300" b="1"/>
              <a:t>Inconclusive</a:t>
            </a:r>
            <a:endParaRPr sz="1300"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6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763625" y="1646900"/>
            <a:ext cx="7124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Hypothesis: With climate change, we predict that there is a greater strain on quality of life. </a:t>
            </a:r>
            <a:endParaRPr sz="1300" b="1"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64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89800" y="1789250"/>
            <a:ext cx="73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014450" y="2571750"/>
            <a:ext cx="2808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Answer: </a:t>
            </a:r>
            <a:r>
              <a:rPr lang="en" sz="1300" b="1" u="sng"/>
              <a:t>Inconclusive with our limited datasets.</a:t>
            </a:r>
            <a:endParaRPr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Conclusion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1721000" y="1404100"/>
            <a:ext cx="5236200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1500" b="1" i="1" dirty="0">
                <a:latin typeface="Lato"/>
                <a:ea typeface="Lato"/>
                <a:cs typeface="Lato"/>
                <a:sym typeface="Lato"/>
              </a:rPr>
              <a:t>What we’ve in life, is best enjoyed with people you care about. learned is that big data, like most of the sweetest things </a:t>
            </a:r>
            <a:endParaRPr sz="1500" b="1"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2310950" y="2371650"/>
            <a:ext cx="40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48" y="2371650"/>
            <a:ext cx="3619082" cy="206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869" y="2371653"/>
            <a:ext cx="3610761" cy="20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11700" y="924825"/>
            <a:ext cx="84708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NYC Crime: Need to combine felony, misdemeanor and violation 2000-2020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https://www1.nyc.gov/site/nypd/stats/crime-statistics/historical.page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LA Crime Index 2000-2019: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https://data.lacity.org/Public-Safety/Crime-Data-from-2010-to-2019/63jg-8b9z 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Chicago Crime 2000-present: https://data.cityofchicago.org/Public-Safety/Crimes-2001-to-Present/ijzp-q8t2 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Philadelphia Crime Rates: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https://www.opendataphilly.org/dataset/crime-incidents 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Traffic Fatalities: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https://www.nhtsa.gov/crash-data-systems/fatality-analysis-reporting-system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Property Values: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https://www.fhfa.gov/DataTools/Downloads/Pages/House-Price-Index-Datasets.aspx#mpo 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Weather Data: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○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https://meteostat.net/en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906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https://github.com/c-daily/UPenn_Project1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25" y="1338625"/>
            <a:ext cx="3855476" cy="36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986825" y="1371150"/>
            <a:ext cx="7239900" cy="184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Hypothesis: With climate change, we predict that there is a greater strain on quality of life</a:t>
            </a:r>
            <a:endParaRPr sz="36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492425" y="903550"/>
            <a:ext cx="71247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i="1"/>
              <a:t>Hypothesis: With </a:t>
            </a:r>
            <a:r>
              <a:rPr lang="en" sz="1300" i="1" u="sng"/>
              <a:t>climate change</a:t>
            </a:r>
            <a:r>
              <a:rPr lang="en" sz="1300" i="1"/>
              <a:t>, we predict that there is a greater strain on </a:t>
            </a:r>
            <a:r>
              <a:rPr lang="en" sz="1300" i="1" u="sng"/>
              <a:t>quality of life</a:t>
            </a:r>
            <a:endParaRPr sz="1300" i="1" u="sng"/>
          </a:p>
          <a:p>
            <a:pPr marL="13716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Defining climate change as extremes in both heat index, wind speed, and precipitation</a:t>
            </a:r>
            <a:endParaRPr sz="1300"/>
          </a:p>
          <a:p>
            <a:pPr marL="13716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Quality-of-life measures are defined by crime rates, property values, and traffic fatalities</a:t>
            </a:r>
            <a:endParaRPr sz="1300"/>
          </a:p>
          <a:p>
            <a:pPr marL="13716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Four of the most populous cities in the United States: New York, Los Angeles, Chicago, and Philadelphia</a:t>
            </a:r>
            <a:endParaRPr sz="1300"/>
          </a:p>
          <a:p>
            <a:pPr marL="9144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Measuring our hypothesis with U.S. cities allows us to measure climate change on quality of life without having to resolve socioeconomic factors that would interfere with measuring the data set</a:t>
            </a:r>
            <a:endParaRPr sz="130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58500" y="1113450"/>
            <a:ext cx="38217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Quality-of-life measures began by finding the Open Data Websites for the four major cities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Crime Data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Traffic Fatality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Federal Housing Finance Agency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Weather from Meteostat.net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Temperature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Wind speed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Precipitation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Due to data availability we decided on 2012 and 2019. Earlier than 2012 datasets were not available for all cities.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Retrieval 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275" y="827550"/>
            <a:ext cx="2213026" cy="18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976" y="2686325"/>
            <a:ext cx="2408525" cy="163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1975" y="1055250"/>
            <a:ext cx="2408525" cy="13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520" y="2824228"/>
            <a:ext cx="2322781" cy="15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0" y="1113450"/>
            <a:ext cx="3408600" cy="39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Jupyter Lab was used heavily to clean the data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largest data set was for crime rates, with more than 7 million lines of data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Traffic Fatalities, Property Values, and Weather data sets were less cumbersome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Removed &amp; renamed columns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Datetimeindex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Groupby month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Valuetype error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600" y="878800"/>
            <a:ext cx="5376253" cy="41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369650" y="4280550"/>
            <a:ext cx="404700" cy="224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763600" y="1678950"/>
            <a:ext cx="7124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9144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Is there a correlation between climate change and traffic fatalities? </a:t>
            </a:r>
            <a:endParaRPr sz="1300"/>
          </a:p>
          <a:p>
            <a:pPr marL="9144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Is there a correlation between climate change and crime? </a:t>
            </a:r>
            <a:endParaRPr sz="1300"/>
          </a:p>
          <a:p>
            <a:pPr marL="9144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Is there a correlation between climate change and property prices? </a:t>
            </a:r>
            <a:endParaRPr sz="1300"/>
          </a:p>
          <a:p>
            <a:pPr marL="9144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Is there a correlation between climate change and quality of life? 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950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hope to Answer from this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58500" y="1113450"/>
            <a:ext cx="319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Chicago Summary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874" y="2869300"/>
            <a:ext cx="2783427" cy="19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975" y="2871475"/>
            <a:ext cx="2794049" cy="19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83725"/>
            <a:ext cx="2742000" cy="19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3825" y="812200"/>
            <a:ext cx="2783425" cy="1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75" y="812200"/>
            <a:ext cx="2742000" cy="19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7400" y="811638"/>
            <a:ext cx="2742000" cy="197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58500" y="1113450"/>
            <a:ext cx="319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 Summary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88" y="2973225"/>
            <a:ext cx="2812312" cy="19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038" y="2973225"/>
            <a:ext cx="2883924" cy="19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275" y="2970925"/>
            <a:ext cx="2769224" cy="19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200" y="834400"/>
            <a:ext cx="2812300" cy="20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1775" y="834400"/>
            <a:ext cx="2834579" cy="20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71300" y="846252"/>
            <a:ext cx="2769225" cy="20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58500" y="1113450"/>
            <a:ext cx="319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225100"/>
            <a:ext cx="8520600" cy="501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Summary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86400"/>
            <a:ext cx="2754525" cy="19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700" y="2886400"/>
            <a:ext cx="2835399" cy="19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550" y="2874862"/>
            <a:ext cx="2754526" cy="19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849200"/>
            <a:ext cx="2754524" cy="194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738" y="811900"/>
            <a:ext cx="2754525" cy="198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3425" y="811900"/>
            <a:ext cx="2785025" cy="197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On-screen Show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Lato</vt:lpstr>
      <vt:lpstr>Playfair Display</vt:lpstr>
      <vt:lpstr>Blue &amp; Gold</vt:lpstr>
      <vt:lpstr>PowerPoint Presentation</vt:lpstr>
      <vt:lpstr>PowerPoint Presentation</vt:lpstr>
      <vt:lpstr>Decompose</vt:lpstr>
      <vt:lpstr>Data Retrieval </vt:lpstr>
      <vt:lpstr>Data Cleaning</vt:lpstr>
      <vt:lpstr>Questions we hope to Answer from this Data</vt:lpstr>
      <vt:lpstr>Chicago Summary</vt:lpstr>
      <vt:lpstr>Los Angeles Summary</vt:lpstr>
      <vt:lpstr>New York Summary</vt:lpstr>
      <vt:lpstr>Philadelphia Summary</vt:lpstr>
      <vt:lpstr>Conclusion</vt:lpstr>
      <vt:lpstr>Conclusion</vt:lpstr>
      <vt:lpstr>Conclusion</vt:lpstr>
      <vt:lpstr>Most Important Conclusion</vt:lpstr>
      <vt:lpstr>Data Sources</vt:lpstr>
      <vt:lpstr>GitHub Repo https://github.com/c-daily/UPenn_Project1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Ana Stefanski</cp:lastModifiedBy>
  <cp:revision>1</cp:revision>
  <dcterms:modified xsi:type="dcterms:W3CDTF">2021-08-03T20:22:26Z</dcterms:modified>
</cp:coreProperties>
</file>